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59"/>
    <p:restoredTop sz="97273"/>
  </p:normalViewPr>
  <p:slideViewPr>
    <p:cSldViewPr snapToGrid="0" snapToObjects="1" showGuides="1">
      <p:cViewPr varScale="1">
        <p:scale>
          <a:sx n="129" d="100"/>
          <a:sy n="129" d="100"/>
        </p:scale>
        <p:origin x="600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6DEA9-B179-1142-B59B-AF9353742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0720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latin typeface="+mn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F2EFB0-B519-064D-A88C-DD94EBFBD9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94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C53F62-9B2F-094B-8ABE-54DD46FEB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1DCC9E-1717-554B-86A4-CF553C2D9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5BA6F0-BE8E-6743-BF1B-B09EBD6B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139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32826-8CE5-024E-9489-51AAD52D3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77EA6A-9BC1-574F-A266-8853CFDA2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053745-48F7-5045-9695-BA89C4FE4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1F12EE-7720-584F-8578-47E9D8479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022135-AA0D-614F-A3EB-190E7F8A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9664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F0F492D-F963-4B46-A72B-B9D0401830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1DAD25-13DB-C44B-AAAD-6A569D737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E45613-7973-7442-BC08-84BDD7E85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D71ED2-673E-FF4D-B69A-FAAB4C5B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EE9551-6926-794B-BFC2-344828E4F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362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95C935-1649-1142-B571-B596EE56A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0804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E3B934-4189-6F4D-8960-564364066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21670"/>
            <a:ext cx="10515600" cy="2780955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ED7A6A-59E5-4D4E-BFCD-85F96ECB7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1E2861-02C0-D14F-85D2-A52231716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4BAF9C-8E4A-BC42-862F-ECB751214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661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A10639-ADB7-5F48-A849-EADEDD407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95780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CCF735-F5FF-4747-BFF7-F5C9D546B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042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0486E8-B58C-0C44-834A-A9D328350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09FD25-4FDE-D449-A808-1D512FAC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06FFC9-9DAC-8D43-8A15-7CA023B2C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3863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DEF417-F36E-354F-8733-6E123AA3A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8673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C22D3C-0A85-B841-9DA7-8E1C6B8DB9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220277"/>
            <a:ext cx="5181600" cy="2956685"/>
          </a:xfrm>
        </p:spPr>
        <p:txBody>
          <a:bodyPr/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10E8123-9895-0F48-AEB9-46D5C1BD1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220277"/>
            <a:ext cx="5181600" cy="2956686"/>
          </a:xfrm>
        </p:spPr>
        <p:txBody>
          <a:bodyPr/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1AB6F3-7C10-FE41-A0AB-C0AC3EEB0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76FDA5-4BA4-6043-9000-CCFBE7CB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AA08CC-2D9A-E746-BD44-8BDD50350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864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120246-DA70-C341-A7FD-4EB190FCB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6457CD-4561-3743-BD7F-358CA7B6B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7016142-9A1C-064F-852B-AE378BB9B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5826795-F837-E542-8E09-EB3709BB33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B8E6F80-283A-7A43-B1EF-3F827BBAC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D2E9BC-92CE-D244-ACE7-6F8D02F0B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A2A48AC-29AC-6F49-AB15-037F1D684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14001DA-529C-994E-823B-4B9E8B37E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505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FE862-7BAF-4049-ADB2-F3CEAE751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B7656E9-D3A2-5041-A68F-FC8C477F9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E2B701-5102-8047-8CA9-45DAF334B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D61383D-75A6-0448-AF57-DBD9D4129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0967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76B0171-68F8-A54D-978E-E284F2A68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379BDBF-1A5A-394E-B0CD-8500BC8E7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322E351-9F06-9945-8D9B-4115ABB13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088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B3BE1-0DDC-3A4E-BEDD-8323905A5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33DD6C-FF63-CB4E-804E-58F1A689B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6736B1D-31F9-D649-B6EE-E523F31DA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C6D5DD-940D-4B49-9CFD-A132557FC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5CE008-E818-DA4B-9646-A73003AE0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797090-8E7C-D049-BAE8-65436DFD8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1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50EFB-FA01-6249-A436-19B4EB7A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D99C25C-FACA-4C41-BB40-AFC5201DF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8213BA-716C-3E45-997C-AC7F5F276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576C37-03EA-6F45-BCCA-5DE6BDAA3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5AAF57-5F70-6640-AE52-B3EF66B89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F019CC-D83B-CC48-B561-A287D2426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1761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EA291E9-17A4-C24A-95F8-70080CCCA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9ABAC5-210B-8C47-A3EE-C7BD998DF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752B9A-F6FF-F844-A1F8-768EC3CA51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D5B2D-9FA2-F341-933F-BF23ADCCB738}" type="datetimeFigureOut">
              <a:rPr lang="es-MX" smtClean="0"/>
              <a:t>03/05/21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51EE27-E58E-9041-9C84-4035CF8177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D21B57-9235-3B40-8953-2DA6D06545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705E4-102C-6642-AC9F-38075DBFFC6D}" type="slidenum">
              <a:rPr lang="es-MX" smtClean="0"/>
              <a:t>‹Nº›</a:t>
            </a:fld>
            <a:endParaRPr lang="es-MX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0A1A75D-1CA8-3A48-B783-EC182C46B0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47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1730E15-EC28-764A-AAD9-95969106EE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D2D82E1-D753-C948-ABD4-2573823308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4663" y="469002"/>
            <a:ext cx="6954644" cy="2387600"/>
          </a:xfrm>
        </p:spPr>
        <p:txBody>
          <a:bodyPr/>
          <a:lstStyle/>
          <a:p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4C784-6430-1A46-8F4B-265D336C6F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0301" y="3103869"/>
            <a:ext cx="4769005" cy="1655762"/>
          </a:xfrm>
        </p:spPr>
        <p:txBody>
          <a:bodyPr/>
          <a:lstStyle/>
          <a:p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898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AD4C74-872F-344C-9C15-9D8A1C653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417AB5-6895-6447-9545-C0874D894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8024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F0B41-A285-424C-80DB-EE26AE145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0943B9-80A3-D34E-95D3-99096444A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2029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8DDECC-DA35-3748-85BA-DA74AB738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844B99-D234-8748-95B3-CF6FA2DFD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41910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DCH">
      <a:dk1>
        <a:srgbClr val="208BCB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87C88EAA-3DEF-3043-8ED3-B879EFD482B5}" vid="{DE688E94-8FA1-674D-9975-AE0EC9891EB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28</TotalTime>
  <Words>0</Words>
  <Application>Microsoft Macintosh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Redes Sociales</dc:creator>
  <cp:lastModifiedBy>Microsoft Office User</cp:lastModifiedBy>
  <cp:revision>3</cp:revision>
  <dcterms:created xsi:type="dcterms:W3CDTF">2021-04-12T16:41:51Z</dcterms:created>
  <dcterms:modified xsi:type="dcterms:W3CDTF">2021-05-04T02:50:01Z</dcterms:modified>
</cp:coreProperties>
</file>